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com-ural.ru/" TargetMode="External"/><Relationship Id="rId2" Type="http://schemas.openxmlformats.org/officeDocument/2006/relationships/hyperlink" Target="http://www.refcom.info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&#1088;&#1077;&#1092;&#1082;&#1086;&#1084;.&#1088;&#1092;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&#1088;&#1077;&#1092;&#1082;&#1086;&#1084;.&#1088;&#1092;/" TargetMode="External"/><Relationship Id="rId4" Type="http://schemas.openxmlformats.org/officeDocument/2006/relationships/hyperlink" Target="mailto:2258825@mail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www.refcom.info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www.refcom-ural.ru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</a:t>
            </a:r>
            <a:r>
              <a:rPr lang="ru-RU" dirty="0" err="1" smtClean="0">
                <a:hlinkClick r:id="rId4"/>
              </a:rPr>
              <a:t>рефком.рф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Дипломные, курсовые, контрольные у автора на заказ</a:t>
            </a:r>
            <a:endParaRPr lang="ru-RU" dirty="0"/>
          </a:p>
        </p:txBody>
      </p:sp>
      <p:pic>
        <p:nvPicPr>
          <p:cNvPr id="13314" name="Picture 2" descr="https://pp.vk.me/c4792/u87816108/a_6165abb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14686"/>
            <a:ext cx="1905000" cy="1428750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286124"/>
            <a:ext cx="1571636" cy="12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профиль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148273" cy="537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группа </a:t>
            </a:r>
            <a:r>
              <a:rPr lang="ru-RU" dirty="0" err="1" smtClean="0"/>
              <a:t>Вконтакте</a:t>
            </a:r>
            <a:r>
              <a:rPr lang="ru-RU" dirty="0" smtClean="0"/>
              <a:t> (их несколько, вообще, эта - основная)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652969" cy="496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каких вузов я делал работы?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В России</a:t>
            </a:r>
            <a:r>
              <a:rPr lang="ru-RU" dirty="0" smtClean="0"/>
              <a:t>: </a:t>
            </a:r>
            <a:r>
              <a:rPr lang="ru-RU" dirty="0" err="1" smtClean="0"/>
              <a:t>РАНХиГС</a:t>
            </a:r>
            <a:r>
              <a:rPr lang="ru-RU" dirty="0" smtClean="0"/>
              <a:t>, Финансовый университет при Правительстве, ГУУ, МАМИ, МТТУ, МГУ, МЭИ, МБИ, </a:t>
            </a:r>
            <a:r>
              <a:rPr lang="ru-RU" dirty="0" err="1" smtClean="0"/>
              <a:t>УрГУ</a:t>
            </a:r>
            <a:r>
              <a:rPr lang="ru-RU" dirty="0" smtClean="0"/>
              <a:t>, РГСУ, СГА, </a:t>
            </a:r>
            <a:r>
              <a:rPr lang="ru-RU" dirty="0" err="1" smtClean="0"/>
              <a:t>СыктГУ</a:t>
            </a:r>
            <a:r>
              <a:rPr lang="ru-RU" dirty="0" smtClean="0"/>
              <a:t>, МФЮА, НИБ, </a:t>
            </a:r>
            <a:r>
              <a:rPr lang="ru-RU" dirty="0" err="1" smtClean="0"/>
              <a:t>ТюмГУ</a:t>
            </a:r>
            <a:r>
              <a:rPr lang="ru-RU" dirty="0" smtClean="0"/>
              <a:t>, </a:t>
            </a:r>
            <a:r>
              <a:rPr lang="ru-RU" dirty="0" err="1" smtClean="0"/>
              <a:t>ЧелГУ</a:t>
            </a:r>
            <a:r>
              <a:rPr lang="ru-RU" dirty="0" smtClean="0"/>
              <a:t>, Югорский ГУ, </a:t>
            </a:r>
            <a:r>
              <a:rPr lang="ru-RU" dirty="0" err="1" smtClean="0"/>
              <a:t>ЮУрГУ</a:t>
            </a:r>
            <a:r>
              <a:rPr lang="ru-RU" dirty="0" smtClean="0"/>
              <a:t>, РБИУ, </a:t>
            </a:r>
            <a:r>
              <a:rPr lang="ru-RU" dirty="0" err="1" smtClean="0"/>
              <a:t>УрГЭУ</a:t>
            </a:r>
            <a:r>
              <a:rPr lang="ru-RU" dirty="0" smtClean="0"/>
              <a:t>, МГСУ, СПГУ, МТИ, и ряд других</a:t>
            </a:r>
          </a:p>
          <a:p>
            <a:pPr algn="just"/>
            <a:r>
              <a:rPr lang="ru-RU" b="1" dirty="0" smtClean="0"/>
              <a:t>В Украине</a:t>
            </a:r>
            <a:r>
              <a:rPr lang="ru-RU" dirty="0" smtClean="0"/>
              <a:t>: НАДУ при Президенте Украины, НМА Украины, некоторые другие</a:t>
            </a:r>
          </a:p>
          <a:p>
            <a:pPr algn="just"/>
            <a:r>
              <a:rPr lang="ru-RU" b="1" dirty="0" smtClean="0"/>
              <a:t>В Казахстане</a:t>
            </a:r>
            <a:r>
              <a:rPr lang="ru-RU" dirty="0" smtClean="0"/>
              <a:t>: МАБ (</a:t>
            </a:r>
            <a:r>
              <a:rPr lang="en-US" dirty="0" err="1" smtClean="0"/>
              <a:t>Almaty</a:t>
            </a:r>
            <a:r>
              <a:rPr lang="en-US" dirty="0" smtClean="0"/>
              <a:t> Management University</a:t>
            </a:r>
            <a:r>
              <a:rPr lang="ru-RU" dirty="0" smtClean="0"/>
              <a:t>), </a:t>
            </a:r>
            <a:r>
              <a:rPr lang="ru-RU" dirty="0" err="1" smtClean="0"/>
              <a:t>КазГЮУ</a:t>
            </a:r>
            <a:r>
              <a:rPr lang="ru-RU" dirty="0" smtClean="0"/>
              <a:t>, </a:t>
            </a:r>
            <a:r>
              <a:rPr lang="ru-RU" dirty="0" err="1" smtClean="0"/>
              <a:t>КазНУ</a:t>
            </a:r>
            <a:r>
              <a:rPr lang="ru-RU" dirty="0" smtClean="0"/>
              <a:t>, АГУ при Президенте Казахстана, </a:t>
            </a:r>
            <a:r>
              <a:rPr lang="ru-RU" dirty="0" err="1" smtClean="0"/>
              <a:t>некторые</a:t>
            </a:r>
            <a:r>
              <a:rPr lang="ru-RU" dirty="0" smtClean="0"/>
              <a:t> другие</a:t>
            </a:r>
          </a:p>
          <a:p>
            <a:pPr algn="just"/>
            <a:r>
              <a:rPr lang="ru-RU" b="1" dirty="0" smtClean="0"/>
              <a:t>В Беларуси</a:t>
            </a:r>
            <a:r>
              <a:rPr lang="ru-RU" dirty="0" smtClean="0"/>
              <a:t>: БГУ</a:t>
            </a:r>
          </a:p>
          <a:p>
            <a:pPr algn="just"/>
            <a:r>
              <a:rPr lang="ru-RU" dirty="0" smtClean="0"/>
              <a:t>Также я часто делал выпускные (дипломные) работы по </a:t>
            </a:r>
            <a:r>
              <a:rPr lang="ru-RU" b="1" dirty="0" smtClean="0"/>
              <a:t>МВА, президентским программам, программам повышения квалификации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каких городов еще можно сделать мне заказ?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Екатеринбург</a:t>
            </a:r>
            <a:r>
              <a:rPr lang="ru-RU" dirty="0" smtClean="0"/>
              <a:t>: (343) 253-26-74</a:t>
            </a:r>
          </a:p>
          <a:p>
            <a:pPr algn="just"/>
            <a:r>
              <a:rPr lang="ru-RU" dirty="0" smtClean="0"/>
              <a:t>Вся </a:t>
            </a:r>
            <a:r>
              <a:rPr lang="ru-RU" b="1" dirty="0" smtClean="0"/>
              <a:t>Свердловская область </a:t>
            </a:r>
            <a:r>
              <a:rPr lang="ru-RU" dirty="0" smtClean="0"/>
              <a:t>8-963-275-26-74</a:t>
            </a:r>
          </a:p>
          <a:p>
            <a:pPr algn="just"/>
            <a:r>
              <a:rPr lang="ru-RU" b="1" dirty="0" smtClean="0"/>
              <a:t>Челябинск</a:t>
            </a:r>
            <a:r>
              <a:rPr lang="ru-RU" dirty="0" smtClean="0"/>
              <a:t>: (351) 247-61-62</a:t>
            </a:r>
          </a:p>
          <a:p>
            <a:pPr algn="just"/>
            <a:r>
              <a:rPr lang="ru-RU" dirty="0" smtClean="0"/>
              <a:t>Вся</a:t>
            </a:r>
            <a:r>
              <a:rPr lang="ru-RU" b="1" dirty="0" smtClean="0"/>
              <a:t> Челябинская область</a:t>
            </a:r>
            <a:r>
              <a:rPr lang="ru-RU" dirty="0" smtClean="0"/>
              <a:t>, включая Копейск – 8-922-630-08-69</a:t>
            </a:r>
          </a:p>
          <a:p>
            <a:pPr algn="just"/>
            <a:r>
              <a:rPr lang="ru-RU" b="1" dirty="0" smtClean="0"/>
              <a:t>Курганская область, ХМАО, ЯНАО, Тюмень и Тюменская область</a:t>
            </a:r>
            <a:r>
              <a:rPr lang="ru-RU" dirty="0" smtClean="0"/>
              <a:t> – 8-963-275-26-74, 8-922-630-08-69</a:t>
            </a:r>
          </a:p>
          <a:p>
            <a:pPr algn="just"/>
            <a:r>
              <a:rPr lang="ru-RU" dirty="0" err="1" smtClean="0"/>
              <a:t>Алматы</a:t>
            </a:r>
            <a:r>
              <a:rPr lang="ru-RU" dirty="0" smtClean="0"/>
              <a:t>, Астана, </a:t>
            </a:r>
            <a:r>
              <a:rPr lang="ru-RU" b="1" dirty="0" smtClean="0"/>
              <a:t>весь Казахстан</a:t>
            </a:r>
            <a:r>
              <a:rPr lang="ru-RU" dirty="0" smtClean="0"/>
              <a:t> (через партнера) +7-705-739-48-42, +7-717-272-78-68</a:t>
            </a:r>
          </a:p>
          <a:p>
            <a:pPr algn="just"/>
            <a:r>
              <a:rPr lang="ru-RU" dirty="0" smtClean="0"/>
              <a:t>Киев, Львов</a:t>
            </a:r>
            <a:r>
              <a:rPr lang="ru-RU" b="1" dirty="0" smtClean="0"/>
              <a:t>, вся Украина </a:t>
            </a:r>
            <a:r>
              <a:rPr lang="ru-RU" dirty="0" smtClean="0"/>
              <a:t>- +380(94) 710-03-13</a:t>
            </a:r>
          </a:p>
          <a:p>
            <a:pPr algn="just"/>
            <a:r>
              <a:rPr lang="ru-RU" dirty="0" smtClean="0"/>
              <a:t>Любой город, любая страна – через сайт, группу или </a:t>
            </a:r>
            <a:r>
              <a:rPr lang="ru-RU" dirty="0" err="1" smtClean="0"/>
              <a:t>личку</a:t>
            </a:r>
            <a:r>
              <a:rPr lang="ru-RU" dirty="0" smtClean="0"/>
              <a:t> </a:t>
            </a:r>
            <a:r>
              <a:rPr lang="ru-RU" dirty="0" err="1" smtClean="0"/>
              <a:t>ВКонтакте</a:t>
            </a:r>
            <a:r>
              <a:rPr lang="ru-RU" dirty="0" smtClean="0"/>
              <a:t>, </a:t>
            </a:r>
            <a:r>
              <a:rPr lang="ru-RU" b="1" dirty="0" err="1" smtClean="0"/>
              <a:t>скайп</a:t>
            </a:r>
            <a:r>
              <a:rPr lang="ru-RU" b="1" dirty="0" smtClean="0"/>
              <a:t> </a:t>
            </a:r>
            <a:r>
              <a:rPr lang="en-US" b="1" dirty="0" err="1" smtClean="0"/>
              <a:t>bezugly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579247" cy="366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 мне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Меня зовут Алексей Безуглый</a:t>
            </a:r>
          </a:p>
          <a:p>
            <a:r>
              <a:rPr lang="ru-RU" dirty="0" smtClean="0"/>
              <a:t>Я родился в 1976 году в Челябинске (Россия)</a:t>
            </a:r>
          </a:p>
          <a:p>
            <a:r>
              <a:rPr lang="ru-RU" dirty="0" smtClean="0"/>
              <a:t>В 2000 году я закончил </a:t>
            </a:r>
            <a:r>
              <a:rPr lang="ru-RU" dirty="0" err="1" smtClean="0"/>
              <a:t>ЧелГУ</a:t>
            </a:r>
            <a:r>
              <a:rPr lang="ru-RU" dirty="0" smtClean="0"/>
              <a:t> экономический факультет</a:t>
            </a:r>
          </a:p>
          <a:p>
            <a:pPr algn="just"/>
            <a:r>
              <a:rPr lang="ru-RU" dirty="0" smtClean="0"/>
              <a:t>Далее я получил второе высшее юридическое образование и прошел подготовку по специальности «Государственное управление»</a:t>
            </a:r>
          </a:p>
          <a:p>
            <a:pPr algn="just"/>
            <a:r>
              <a:rPr lang="ru-RU" dirty="0" smtClean="0"/>
              <a:t>Я работал на реальных предприятиях и в банке с 2000 по 2005 годы, но с 2004 года еще начал профессионально заниматься именно деятельностью по </a:t>
            </a:r>
            <a:r>
              <a:rPr lang="ru-RU" b="1" dirty="0" smtClean="0"/>
              <a:t>выполнению дипломных и курсовых работ на заказ</a:t>
            </a:r>
          </a:p>
          <a:p>
            <a:pPr algn="just"/>
            <a:r>
              <a:rPr lang="ru-RU" dirty="0" smtClean="0"/>
              <a:t>Являюсь </a:t>
            </a:r>
            <a:r>
              <a:rPr lang="ru-RU" b="1" dirty="0" smtClean="0"/>
              <a:t>автором дипломных, курсовых работ по экономике, праву, государственному и муниципальному управлению </a:t>
            </a:r>
            <a:r>
              <a:rPr lang="ru-RU" dirty="0" smtClean="0"/>
              <a:t>с 1998 года (начал делать экономические работы, когда был еще студентом)</a:t>
            </a:r>
            <a:endParaRPr lang="ru-RU" dirty="0"/>
          </a:p>
        </p:txBody>
      </p:sp>
      <p:pic>
        <p:nvPicPr>
          <p:cNvPr id="4" name="Picture 2" descr="https://pp.vk.me/c4792/u87816108/a_6165ab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85728"/>
            <a:ext cx="1476372" cy="1107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Квалификационные навыки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Опыт работы с 1998 года</a:t>
            </a:r>
            <a:r>
              <a:rPr lang="ru-RU" dirty="0" smtClean="0"/>
              <a:t>, большое количество вузов, куда я сделал работы разных типов</a:t>
            </a:r>
          </a:p>
          <a:p>
            <a:pPr algn="just"/>
            <a:r>
              <a:rPr lang="ru-RU" b="1" dirty="0" smtClean="0"/>
              <a:t>Хорошее владение компьютером</a:t>
            </a:r>
            <a:r>
              <a:rPr lang="ru-RU" dirty="0" smtClean="0"/>
              <a:t>, справочными правовыми системами (не только российскими), электронными библиотеками, возможностями </a:t>
            </a:r>
            <a:r>
              <a:rPr lang="en-US" dirty="0" smtClean="0"/>
              <a:t>Word</a:t>
            </a:r>
            <a:r>
              <a:rPr lang="ru-RU" dirty="0" smtClean="0"/>
              <a:t>, </a:t>
            </a:r>
            <a:r>
              <a:rPr lang="en-US" dirty="0" smtClean="0"/>
              <a:t>Excel</a:t>
            </a:r>
            <a:r>
              <a:rPr lang="ru-RU" dirty="0" smtClean="0"/>
              <a:t>, </a:t>
            </a:r>
            <a:r>
              <a:rPr lang="en-US" dirty="0" smtClean="0"/>
              <a:t>PowerPoint</a:t>
            </a:r>
          </a:p>
          <a:p>
            <a:pPr algn="just"/>
            <a:r>
              <a:rPr lang="ru-RU" b="1" dirty="0" smtClean="0"/>
              <a:t>Владение несколькими языками </a:t>
            </a:r>
            <a:r>
              <a:rPr lang="ru-RU" dirty="0" smtClean="0"/>
              <a:t>(помимо русского – украинский, польский, белорусский, немецкий, учу чешский и словацкий) – отсюда широкие возможности поиска иностранной литературы</a:t>
            </a:r>
          </a:p>
          <a:p>
            <a:pPr algn="just"/>
            <a:r>
              <a:rPr lang="ru-RU" dirty="0" smtClean="0"/>
              <a:t>Умение делать </a:t>
            </a:r>
            <a:r>
              <a:rPr lang="ru-RU" b="1" dirty="0" smtClean="0"/>
              <a:t>задачи, расчетные работы </a:t>
            </a:r>
            <a:r>
              <a:rPr lang="ru-RU" dirty="0" smtClean="0"/>
              <a:t>(финансы, экономика, бухучет и т.п.)</a:t>
            </a:r>
          </a:p>
          <a:p>
            <a:pPr algn="just"/>
            <a:r>
              <a:rPr lang="ru-RU" dirty="0" smtClean="0"/>
              <a:t>Хорошее владение системами </a:t>
            </a:r>
            <a:r>
              <a:rPr lang="ru-RU" b="1" dirty="0" err="1" smtClean="0"/>
              <a:t>Антиплагиат</a:t>
            </a:r>
            <a:r>
              <a:rPr lang="ru-RU" dirty="0" smtClean="0"/>
              <a:t> (разными видами), делаю </a:t>
            </a:r>
            <a:r>
              <a:rPr lang="ru-RU" b="1" dirty="0" smtClean="0"/>
              <a:t>глубокий </a:t>
            </a:r>
            <a:r>
              <a:rPr lang="ru-RU" b="1" dirty="0" err="1" smtClean="0"/>
              <a:t>рерайт</a:t>
            </a:r>
            <a:r>
              <a:rPr lang="ru-RU" b="1" dirty="0" smtClean="0"/>
              <a:t> текста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заказать дипломную, курсовую у меня в Москве и Санкт-Петербурге?</a:t>
            </a: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771894" cy="23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37652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14810" y="200024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+7 (495) 225-88-25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492919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+7 (812</a:t>
            </a:r>
            <a:r>
              <a:rPr lang="ru-RU" sz="3200" dirty="0" smtClean="0"/>
              <a:t>) 244-85-13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3071810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Почта (одна) </a:t>
            </a:r>
            <a:r>
              <a:rPr lang="ru-RU" dirty="0" smtClean="0">
                <a:hlinkClick r:id="rId4"/>
              </a:rPr>
              <a:t>2258825</a:t>
            </a:r>
            <a:r>
              <a:rPr lang="en-US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mail.ru</a:t>
            </a:r>
            <a:endParaRPr lang="en-US" dirty="0" smtClean="0"/>
          </a:p>
          <a:p>
            <a:r>
              <a:rPr lang="ru-RU" sz="2400" b="1" dirty="0" smtClean="0"/>
              <a:t>Сайт – </a:t>
            </a:r>
            <a:r>
              <a:rPr lang="en-US" sz="2400" b="1" dirty="0" smtClean="0">
                <a:hlinkClick r:id="rId5"/>
              </a:rPr>
              <a:t>www.</a:t>
            </a:r>
            <a:r>
              <a:rPr lang="ru-RU" sz="2400" b="1" dirty="0" err="1" smtClean="0">
                <a:hlinkClick r:id="rId5"/>
              </a:rPr>
              <a:t>рефком.рф</a:t>
            </a:r>
            <a:r>
              <a:rPr lang="ru-RU" sz="2400" b="1" dirty="0" smtClean="0"/>
              <a:t> </a:t>
            </a:r>
          </a:p>
          <a:p>
            <a:pPr algn="just"/>
            <a:r>
              <a:rPr lang="ru-RU" dirty="0" smtClean="0"/>
              <a:t>На сайте есть </a:t>
            </a:r>
            <a:r>
              <a:rPr lang="ru-RU" b="1" dirty="0" smtClean="0"/>
              <a:t>лично мои страницы</a:t>
            </a:r>
            <a:r>
              <a:rPr lang="ru-RU" dirty="0" smtClean="0"/>
              <a:t> с описанием того, чем лично я занимаюсь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обычно я делаю работу?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50720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Дипломная работа </a:t>
            </a:r>
            <a:r>
              <a:rPr lang="ru-RU" dirty="0" smtClean="0"/>
              <a:t>делается индивидуально, по заказу клиента. План я составляю до оплаты аванса, аванс – только после утверждения плана. Сдавать могу по главам.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Курсовая работа, контрольные работы </a:t>
            </a:r>
            <a:r>
              <a:rPr lang="ru-RU" dirty="0" smtClean="0"/>
              <a:t>– по заданию или методичке клиента, по теме, которую предоставит клиент. Если нужно предварительной составить план – составлю и отдам на утверждение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Отчет о практике </a:t>
            </a:r>
            <a:r>
              <a:rPr lang="ru-RU" dirty="0" smtClean="0"/>
              <a:t>– по методичке клиента по предприятию клиента (могу предложить своё, с печатью)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Прочие задания </a:t>
            </a:r>
            <a:r>
              <a:rPr lang="ru-RU" dirty="0" smtClean="0"/>
              <a:t>– также по заданиям клиента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3" y="2000240"/>
            <a:ext cx="265065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Антиплагиат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50720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Дипломная работа </a:t>
            </a:r>
            <a:r>
              <a:rPr lang="ru-RU" dirty="0" smtClean="0"/>
              <a:t>в любом случае проверяется мною на </a:t>
            </a:r>
            <a:r>
              <a:rPr lang="ru-RU" dirty="0" err="1" smtClean="0"/>
              <a:t>Антиплагиат</a:t>
            </a:r>
            <a:r>
              <a:rPr lang="ru-RU" dirty="0" smtClean="0"/>
              <a:t>, уровень оригинальности делаю такой, как нужен клиенту (70-90% обычно)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Курсовая работа, контрольные работы </a:t>
            </a:r>
            <a:r>
              <a:rPr lang="ru-RU" dirty="0" smtClean="0"/>
              <a:t>– проверяются на </a:t>
            </a:r>
            <a:r>
              <a:rPr lang="ru-RU" dirty="0" err="1" smtClean="0"/>
              <a:t>Антиплагиат</a:t>
            </a:r>
            <a:r>
              <a:rPr lang="ru-RU" dirty="0" smtClean="0"/>
              <a:t>, если клиенту необходимо (если нет – такие работы стоят дешевле, значительно). Если работа проверяется на </a:t>
            </a:r>
            <a:r>
              <a:rPr lang="ru-RU" dirty="0" err="1" smtClean="0"/>
              <a:t>Антиплагиат</a:t>
            </a:r>
            <a:r>
              <a:rPr lang="ru-RU" dirty="0" smtClean="0"/>
              <a:t> – уровень такой, как нужен клиенту (60-70% обычно)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Отчет о практике </a:t>
            </a:r>
            <a:r>
              <a:rPr lang="ru-RU" dirty="0" smtClean="0"/>
              <a:t>и прочие задания – как правило, их проверки на </a:t>
            </a:r>
            <a:r>
              <a:rPr lang="ru-RU" dirty="0" err="1" smtClean="0"/>
              <a:t>Антиплагиат</a:t>
            </a:r>
            <a:r>
              <a:rPr lang="ru-RU" dirty="0" smtClean="0"/>
              <a:t> и не требуется, поскольку они практические и выполняются либо по конкретному заданию, либо по данным предприятия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08"/>
            <a:ext cx="311991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643182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572008"/>
            <a:ext cx="2343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ли работы я делаю сам?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Нет, я делаю </a:t>
            </a:r>
            <a:r>
              <a:rPr lang="ru-RU" b="1" dirty="0" smtClean="0"/>
              <a:t>сам лично НЕ ВСЕ </a:t>
            </a:r>
            <a:r>
              <a:rPr lang="ru-RU" dirty="0" smtClean="0"/>
              <a:t>работы. </a:t>
            </a:r>
          </a:p>
          <a:p>
            <a:pPr algn="just"/>
            <a:r>
              <a:rPr lang="ru-RU" dirty="0" smtClean="0"/>
              <a:t>Часть работы делают наши специалисты в офисах «</a:t>
            </a:r>
            <a:r>
              <a:rPr lang="ru-RU" dirty="0" err="1" smtClean="0"/>
              <a:t>Рефком-Урал</a:t>
            </a:r>
            <a:r>
              <a:rPr lang="ru-RU" dirty="0" smtClean="0"/>
              <a:t>» и «</a:t>
            </a:r>
            <a:r>
              <a:rPr lang="ru-RU" dirty="0" err="1" smtClean="0"/>
              <a:t>Рефком-Инфопланета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Дело в том, что работ заказывают много, и все лично я сделать и не успел бы. Обычно </a:t>
            </a:r>
            <a:r>
              <a:rPr lang="ru-RU" b="1" dirty="0" smtClean="0"/>
              <a:t>я берусь за наиболее сложные темы, либо за те, в которых сам разбираюсь лучше других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Если у меня есть авторы, которые делают определенные работы лучше меня (я ведь не могу знать всё) – конечно, я отдам делать работу этому автору.</a:t>
            </a:r>
          </a:p>
          <a:p>
            <a:pPr algn="just"/>
            <a:r>
              <a:rPr lang="ru-RU" b="1" dirty="0" smtClean="0"/>
              <a:t>Авторов у нас немного, и все проверенные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сайт </a:t>
            </a:r>
            <a:r>
              <a:rPr lang="ru-RU" dirty="0" err="1" smtClean="0"/>
              <a:t>Рефком.рф</a:t>
            </a:r>
            <a:r>
              <a:rPr lang="ru-RU" dirty="0" smtClean="0"/>
              <a:t> – он же </a:t>
            </a:r>
            <a:r>
              <a:rPr lang="en-US" dirty="0" err="1" smtClean="0"/>
              <a:t>refcom</a:t>
            </a:r>
            <a:r>
              <a:rPr lang="ru-RU" dirty="0" smtClean="0"/>
              <a:t>-</a:t>
            </a:r>
            <a:r>
              <a:rPr lang="en-US" dirty="0" smtClean="0"/>
              <a:t>ural.ru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557817" cy="48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сайт </a:t>
            </a:r>
            <a:r>
              <a:rPr lang="en-US" dirty="0" smtClean="0"/>
              <a:t>refcom.info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857916" cy="50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</TotalTime>
  <Words>789</Words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Дипломные, курсовые, контрольные у автора на заказ</vt:lpstr>
      <vt:lpstr>Обо мне</vt:lpstr>
      <vt:lpstr>Квалификационные навыки</vt:lpstr>
      <vt:lpstr>Как заказать дипломную, курсовую у меня в Москве и Санкт-Петербурге?</vt:lpstr>
      <vt:lpstr>Как обычно я делаю работу?</vt:lpstr>
      <vt:lpstr>Антиплагиат</vt:lpstr>
      <vt:lpstr>Все ли работы я делаю сам?</vt:lpstr>
      <vt:lpstr>Мой сайт Рефком.рф – он же refcom-ural.ru</vt:lpstr>
      <vt:lpstr>Мой сайт refcom.info</vt:lpstr>
      <vt:lpstr>Мой профиль ВКонтакте</vt:lpstr>
      <vt:lpstr>Моя группа Вконтакте (их несколько, вообще, эта - основная)</vt:lpstr>
      <vt:lpstr>Для каких вузов я делал работы?</vt:lpstr>
      <vt:lpstr>Из каких городов еще можно сделать мне заказ?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Дипломные, курсовые, контрольные у автора на заказ</dc:title>
  <cp:lastModifiedBy>USER</cp:lastModifiedBy>
  <cp:revision>11</cp:revision>
  <dcterms:modified xsi:type="dcterms:W3CDTF">2015-10-03T07:02:03Z</dcterms:modified>
</cp:coreProperties>
</file>